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919B"/>
    <a:srgbClr val="54B7BC"/>
    <a:srgbClr val="E73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87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gradFill>
          <a:gsLst>
            <a:gs pos="0">
              <a:srgbClr val="058F99"/>
            </a:gs>
            <a:gs pos="100000">
              <a:srgbClr val="62C2D0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D06591-3294-40A8-89EC-4F3BE17D2D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784" b="28957"/>
          <a:stretch/>
        </p:blipFill>
        <p:spPr>
          <a:xfrm>
            <a:off x="-1" y="3419073"/>
            <a:ext cx="3209303" cy="343892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47ECA35-A8AA-43CC-AC35-7CCA726A10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0000"/>
          <a:stretch/>
        </p:blipFill>
        <p:spPr>
          <a:xfrm>
            <a:off x="8238599" y="1882432"/>
            <a:ext cx="1667401" cy="3334801"/>
          </a:xfrm>
          <a:prstGeom prst="rect">
            <a:avLst/>
          </a:prstGeom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A9D8507A-3658-4617-A68B-B9266F728D26}"/>
              </a:ext>
            </a:extLst>
          </p:cNvPr>
          <p:cNvSpPr/>
          <p:nvPr userDrawn="1"/>
        </p:nvSpPr>
        <p:spPr>
          <a:xfrm>
            <a:off x="741478" y="5544384"/>
            <a:ext cx="8180272" cy="996116"/>
          </a:xfrm>
          <a:prstGeom prst="roundRect">
            <a:avLst>
              <a:gd name="adj" fmla="val 249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BD55A86-CAC5-4C76-B754-2E18A6289FD2}"/>
              </a:ext>
            </a:extLst>
          </p:cNvPr>
          <p:cNvSpPr/>
          <p:nvPr userDrawn="1"/>
        </p:nvSpPr>
        <p:spPr>
          <a:xfrm>
            <a:off x="741478" y="3582234"/>
            <a:ext cx="8180272" cy="171366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6907B7A-244F-4095-8052-9434B32F80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0988" y="1744603"/>
            <a:ext cx="3991439" cy="1368712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id="{1513E03C-4AB0-4E8C-8D50-DC0EFA489A85}"/>
              </a:ext>
            </a:extLst>
          </p:cNvPr>
          <p:cNvSpPr/>
          <p:nvPr userDrawn="1"/>
        </p:nvSpPr>
        <p:spPr>
          <a:xfrm>
            <a:off x="3894271" y="944961"/>
            <a:ext cx="2244033" cy="2244033"/>
          </a:xfrm>
          <a:prstGeom prst="ellipse">
            <a:avLst/>
          </a:prstGeom>
          <a:solidFill>
            <a:srgbClr val="AE394C"/>
          </a:solidFill>
          <a:ln>
            <a:noFill/>
          </a:ln>
          <a:effectLst>
            <a:softEdge rad="393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7075" y="3582234"/>
            <a:ext cx="8178800" cy="1700966"/>
          </a:xfrm>
          <a:noFill/>
        </p:spPr>
        <p:txBody>
          <a:bodyPr anchor="ctr">
            <a:normAutofit/>
          </a:bodyPr>
          <a:lstStyle>
            <a:lvl1pPr algn="ctr">
              <a:defRPr sz="5400" baseline="0">
                <a:solidFill>
                  <a:srgbClr val="E730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dirty="0"/>
              <a:t>Фамилия Имя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7076" y="5631547"/>
            <a:ext cx="8178799" cy="976987"/>
          </a:xfrm>
          <a:noFill/>
        </p:spPr>
        <p:txBody>
          <a:bodyPr anchor="ctr"/>
          <a:lstStyle>
            <a:lvl1pPr marL="0" indent="0" algn="ctr">
              <a:buNone/>
              <a:defRPr sz="2400" baseline="0">
                <a:solidFill>
                  <a:srgbClr val="09919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Организация</a:t>
            </a:r>
            <a:endParaRPr lang="en-US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750" y="1650285"/>
            <a:ext cx="5266922" cy="165788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EE4278A-6892-4A89-B0EB-053A65722C1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582" y="567103"/>
            <a:ext cx="1722619" cy="44686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4A9E8E2-D3C9-4580-BA54-EAACB0F32027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395" y="532355"/>
            <a:ext cx="1894507" cy="47474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95ED3AE-F294-4E5F-A9E5-83DC19FE81A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279" y="562317"/>
            <a:ext cx="1082368" cy="47262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6A9AA57-43C6-4A1A-BE26-76A67C3C251D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78" y="545838"/>
            <a:ext cx="1966349" cy="4915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867C82-115E-4B5D-8CD1-59F95B8AB9F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239" y="4913586"/>
            <a:ext cx="1824889" cy="185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09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565FA-9D11-43CC-BCF7-733A2457534E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D7411-F56A-4D5C-8727-5D96303B2B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63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3609804"/>
            <a:ext cx="8171048" cy="16621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2951" y="5544244"/>
            <a:ext cx="7436161" cy="976987"/>
          </a:xfrm>
        </p:spPr>
        <p:txBody>
          <a:bodyPr/>
          <a:lstStyle/>
          <a:p>
            <a:endParaRPr lang="ru-RU" dirty="0">
              <a:solidFill>
                <a:srgbClr val="54B7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001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0</Words>
  <Application>Microsoft Office PowerPoint</Application>
  <PresentationFormat>Лист A4 (210x297 мм)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Гарянин Г.А.</dc:creator>
  <cp:lastModifiedBy>Гарянин Глеб А.</cp:lastModifiedBy>
  <cp:revision>7</cp:revision>
  <dcterms:created xsi:type="dcterms:W3CDTF">2025-09-01T17:58:43Z</dcterms:created>
  <dcterms:modified xsi:type="dcterms:W3CDTF">2026-09-12T07:18:45Z</dcterms:modified>
</cp:coreProperties>
</file>