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2" r:id="rId4"/>
    <p:sldId id="265" r:id="rId5"/>
    <p:sldId id="266" r:id="rId6"/>
    <p:sldId id="263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Tahoma" panose="020B0604030504040204" pitchFamily="34" charset="0"/>
      <p:regular r:id="rId13"/>
      <p:bold r:id="rId14"/>
    </p:embeddedFont>
    <p:embeddedFont>
      <p:font typeface="Unbounded" pitchFamily="2" charset="-52"/>
      <p:regular r:id="rId15"/>
      <p:bold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8F99"/>
    <a:srgbClr val="62C2D0"/>
    <a:srgbClr val="E73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08" autoAdjust="0"/>
    <p:restoredTop sz="94660"/>
  </p:normalViewPr>
  <p:slideViewPr>
    <p:cSldViewPr snapToGrid="0">
      <p:cViewPr varScale="1">
        <p:scale>
          <a:sx n="90" d="100"/>
          <a:sy n="90" d="100"/>
        </p:scale>
        <p:origin x="270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1782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3A8C3-4444-4A1D-95F1-828AD5374012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D8B19-A6CC-4BE2-B2E2-CE823C414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117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 flip="none" rotWithShape="1">
          <a:gsLst>
            <a:gs pos="0">
              <a:srgbClr val="058F99"/>
            </a:gs>
            <a:gs pos="100000">
              <a:srgbClr val="62C2D0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3156E5-39FB-4F77-8A82-0B29A4930B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784" b="28957"/>
          <a:stretch/>
        </p:blipFill>
        <p:spPr>
          <a:xfrm>
            <a:off x="-1" y="3419073"/>
            <a:ext cx="3209303" cy="3438927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C7BF143E-24A4-4636-A57D-2425ADEDCD32}"/>
              </a:ext>
            </a:extLst>
          </p:cNvPr>
          <p:cNvSpPr/>
          <p:nvPr userDrawn="1"/>
        </p:nvSpPr>
        <p:spPr>
          <a:xfrm>
            <a:off x="5193300" y="814332"/>
            <a:ext cx="2244033" cy="2244033"/>
          </a:xfrm>
          <a:prstGeom prst="ellipse">
            <a:avLst/>
          </a:prstGeom>
          <a:solidFill>
            <a:srgbClr val="AE394C"/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45213" y="2120900"/>
            <a:ext cx="6869987" cy="2454166"/>
          </a:xfrm>
        </p:spPr>
        <p:txBody>
          <a:bodyPr anchor="ctr">
            <a:normAutofit/>
          </a:bodyPr>
          <a:lstStyle>
            <a:lvl1pPr algn="l">
              <a:defRPr sz="4800" b="1" baseline="0">
                <a:solidFill>
                  <a:schemeClr val="bg1"/>
                </a:solidFill>
                <a:latin typeface="Unbounded" pitchFamily="2" charset="-52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EA113F3-9FBE-4CCD-8CA8-86D225F38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0000"/>
          <a:stretch/>
        </p:blipFill>
        <p:spPr>
          <a:xfrm>
            <a:off x="10524599" y="1353842"/>
            <a:ext cx="1667401" cy="33348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D46062-04A5-43F4-8577-3B551A4F0D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05" y="1449785"/>
            <a:ext cx="4611993" cy="4699701"/>
          </a:xfrm>
          <a:prstGeom prst="rect">
            <a:avLst/>
          </a:prstGeom>
        </p:spPr>
      </p:pic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4FAF7E9-A092-43A4-BCA0-53C37DB33834}"/>
              </a:ext>
            </a:extLst>
          </p:cNvPr>
          <p:cNvSpPr/>
          <p:nvPr userDrawn="1"/>
        </p:nvSpPr>
        <p:spPr>
          <a:xfrm>
            <a:off x="9304019" y="514350"/>
            <a:ext cx="2324101" cy="4457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rgbClr val="058F99"/>
                </a:solidFill>
                <a:latin typeface="Unbounded" pitchFamily="2" charset="-52"/>
              </a:rPr>
              <a:t>FINFEST.MOSCOW</a:t>
            </a:r>
            <a:endParaRPr lang="ru-RU" sz="1300" dirty="0">
              <a:solidFill>
                <a:srgbClr val="058F99"/>
              </a:solidFill>
              <a:latin typeface="Unbounded" pitchFamily="2" charset="-52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1E37DCE-DFC2-46E0-B2C6-4E01FC14A8E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5817" y="567103"/>
            <a:ext cx="1574005" cy="408308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22766B0-800A-436D-ADCF-623DCEFFA35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329944" y="532356"/>
            <a:ext cx="1731063" cy="43378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AB3A1B9-BA61-4569-9CCD-F5B7EBD58AD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5366" y="562317"/>
            <a:ext cx="988987" cy="43184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63158BE-5887-4875-9207-6928CAAED72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392" y="545838"/>
            <a:ext cx="1796708" cy="44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gradFill>
          <a:gsLst>
            <a:gs pos="0">
              <a:srgbClr val="058F99"/>
            </a:gs>
            <a:gs pos="100000">
              <a:srgbClr val="62C2D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114360" y="6461341"/>
            <a:ext cx="10364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D33F704-FAAB-46D5-8C6C-F87D06879AB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49BD0E-6B84-4F0F-939A-FF1DCA29B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784" b="28957"/>
          <a:stretch/>
        </p:blipFill>
        <p:spPr>
          <a:xfrm>
            <a:off x="-1" y="3419073"/>
            <a:ext cx="3209303" cy="3438927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65E36A27-B8A9-43EF-B551-1AB787324EBF}"/>
              </a:ext>
            </a:extLst>
          </p:cNvPr>
          <p:cNvSpPr/>
          <p:nvPr userDrawn="1"/>
        </p:nvSpPr>
        <p:spPr>
          <a:xfrm>
            <a:off x="5193300" y="814332"/>
            <a:ext cx="2244033" cy="2244033"/>
          </a:xfrm>
          <a:prstGeom prst="ellipse">
            <a:avLst/>
          </a:prstGeom>
          <a:solidFill>
            <a:srgbClr val="AE394C"/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20F9F9-286A-4D31-B947-F9E74D2FF9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0000"/>
          <a:stretch/>
        </p:blipFill>
        <p:spPr>
          <a:xfrm>
            <a:off x="10524599" y="1353842"/>
            <a:ext cx="1667401" cy="3334801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B7A73FB-FA19-440F-8D18-14184F740D7C}"/>
              </a:ext>
            </a:extLst>
          </p:cNvPr>
          <p:cNvSpPr/>
          <p:nvPr userDrawn="1"/>
        </p:nvSpPr>
        <p:spPr>
          <a:xfrm>
            <a:off x="331076" y="323193"/>
            <a:ext cx="11529848" cy="6211614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84638" y="442749"/>
            <a:ext cx="8278362" cy="562303"/>
          </a:xfrm>
        </p:spPr>
        <p:txBody>
          <a:bodyPr anchor="ctr">
            <a:normAutofit/>
          </a:bodyPr>
          <a:lstStyle>
            <a:lvl1pPr>
              <a:defRPr sz="2800" b="0">
                <a:solidFill>
                  <a:srgbClr val="058F99"/>
                </a:solidFill>
                <a:latin typeface="Unbounded" pitchFamily="2" charset="-52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62713F-4E99-494A-B9FF-072399841E1F}"/>
              </a:ext>
            </a:extLst>
          </p:cNvPr>
          <p:cNvSpPr txBox="1"/>
          <p:nvPr userDrawn="1"/>
        </p:nvSpPr>
        <p:spPr>
          <a:xfrm>
            <a:off x="560838" y="1784350"/>
            <a:ext cx="131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9049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gradFill>
          <a:gsLst>
            <a:gs pos="0">
              <a:srgbClr val="058F99"/>
            </a:gs>
            <a:gs pos="100000">
              <a:srgbClr val="62C2D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AADCC1-66BC-4BE4-ABCA-324065B4AB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784" b="28957"/>
          <a:stretch/>
        </p:blipFill>
        <p:spPr>
          <a:xfrm>
            <a:off x="-1" y="3419073"/>
            <a:ext cx="3209303" cy="3438927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DA0DFA4E-16FC-48DF-9D4D-F40961E10BD0}"/>
              </a:ext>
            </a:extLst>
          </p:cNvPr>
          <p:cNvSpPr/>
          <p:nvPr userDrawn="1"/>
        </p:nvSpPr>
        <p:spPr>
          <a:xfrm>
            <a:off x="5859516" y="-272640"/>
            <a:ext cx="2244033" cy="2244033"/>
          </a:xfrm>
          <a:prstGeom prst="ellipse">
            <a:avLst/>
          </a:prstGeom>
          <a:solidFill>
            <a:srgbClr val="AE394C"/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D09279-79E3-430D-9845-D556FD6AA6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0000"/>
          <a:stretch/>
        </p:blipFill>
        <p:spPr>
          <a:xfrm>
            <a:off x="10524599" y="1353842"/>
            <a:ext cx="1667401" cy="333480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B2AD5DE-7D5D-47AB-B9B3-4C3C2DAC4C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131" y="5806993"/>
            <a:ext cx="1574005" cy="40830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1C4882F-748F-4010-BAE2-5376F6112CA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258" y="5772246"/>
            <a:ext cx="1731063" cy="4337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0CAB849-EA70-4F9B-AB0D-0D6FE674E30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79" y="5802207"/>
            <a:ext cx="988989" cy="43184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E58541D-75A9-4F15-845C-3326904F823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49" y="5785728"/>
            <a:ext cx="1796708" cy="449177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D330EAE-F012-454D-81E1-984123632424}"/>
              </a:ext>
            </a:extLst>
          </p:cNvPr>
          <p:cNvGrpSpPr/>
          <p:nvPr userDrawn="1"/>
        </p:nvGrpSpPr>
        <p:grpSpPr>
          <a:xfrm>
            <a:off x="3051492" y="2945119"/>
            <a:ext cx="6292216" cy="1818655"/>
            <a:chOff x="3188494" y="2945119"/>
            <a:chExt cx="6292216" cy="1818655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DC4966B5-39F0-4A8A-AB19-B741CB366C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/>
            <a:srcRect r="9182"/>
            <a:stretch/>
          </p:blipFill>
          <p:spPr>
            <a:xfrm>
              <a:off x="4664112" y="2945119"/>
              <a:ext cx="4816598" cy="1818655"/>
            </a:xfrm>
            <a:prstGeom prst="rect">
              <a:avLst/>
            </a:prstGeom>
          </p:spPr>
        </p:pic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F40E823F-3E1A-4A61-B635-9B06D2D2BB0E}"/>
                </a:ext>
              </a:extLst>
            </p:cNvPr>
            <p:cNvGrpSpPr/>
            <p:nvPr userDrawn="1"/>
          </p:nvGrpSpPr>
          <p:grpSpPr>
            <a:xfrm>
              <a:off x="3188494" y="3149422"/>
              <a:ext cx="1639370" cy="1463227"/>
              <a:chOff x="5439227" y="1582692"/>
              <a:chExt cx="1639370" cy="1463227"/>
            </a:xfrm>
          </p:grpSpPr>
          <p:pic>
            <p:nvPicPr>
              <p:cNvPr id="10" name="Рисунок 2">
                <a:extLst>
                  <a:ext uri="{FF2B5EF4-FFF2-40B4-BE49-F238E27FC236}">
                    <a16:creationId xmlns:a16="http://schemas.microsoft.com/office/drawing/2014/main" id="{3EDB45F9-AC77-4EBE-999C-F0F20B8B889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2"/>
              <a:srcRect/>
              <a:stretch/>
            </p:blipFill>
            <p:spPr bwMode="auto">
              <a:xfrm>
                <a:off x="5653292" y="1582692"/>
                <a:ext cx="1211239" cy="1211239"/>
              </a:xfrm>
              <a:prstGeom prst="round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id="{D67207B3-F5F0-4681-B3A9-5694886EE96D}"/>
                  </a:ext>
                </a:extLst>
              </p:cNvPr>
              <p:cNvSpPr/>
              <p:nvPr userDrawn="1"/>
            </p:nvSpPr>
            <p:spPr>
              <a:xfrm>
                <a:off x="5439227" y="2771993"/>
                <a:ext cx="1639370" cy="273926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>
                    <a:solidFill>
                      <a:schemeClr val="bg1"/>
                    </a:solidFill>
                    <a:latin typeface="Unbounded" pitchFamily="2" charset="-52"/>
                  </a:rPr>
                  <a:t>FINFEST.MOSCOW</a:t>
                </a:r>
                <a:endParaRPr lang="ru-RU" sz="800" dirty="0">
                  <a:solidFill>
                    <a:schemeClr val="bg1"/>
                  </a:solidFill>
                  <a:latin typeface="Unbounded" pitchFamily="2" charset="-5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882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58C84-4B29-4E80-A38C-B51945389692}" type="datetime1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3F704-FAAB-46D5-8C6C-F87D06879A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2117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6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44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B1A2B4D-C4EF-4376-9564-28FB7CA5DDB7}"/>
              </a:ext>
            </a:extLst>
          </p:cNvPr>
          <p:cNvSpPr/>
          <p:nvPr/>
        </p:nvSpPr>
        <p:spPr>
          <a:xfrm>
            <a:off x="534669" y="5626100"/>
            <a:ext cx="3279684" cy="4000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300" dirty="0">
                <a:solidFill>
                  <a:srgbClr val="058F99"/>
                </a:solidFill>
                <a:latin typeface="Unbounded" pitchFamily="2" charset="-52"/>
              </a:rPr>
              <a:t>ФИО спикера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B8193DF-2107-46CD-B9F7-2CA13F0B9AB8}"/>
              </a:ext>
            </a:extLst>
          </p:cNvPr>
          <p:cNvSpPr/>
          <p:nvPr/>
        </p:nvSpPr>
        <p:spPr>
          <a:xfrm>
            <a:off x="534668" y="6019800"/>
            <a:ext cx="7117081" cy="40005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300" dirty="0">
                <a:solidFill>
                  <a:schemeClr val="bg1"/>
                </a:solidFill>
                <a:latin typeface="Unbounded" pitchFamily="2" charset="-52"/>
              </a:rPr>
              <a:t>Должность спикера</a:t>
            </a:r>
          </a:p>
        </p:txBody>
      </p:sp>
    </p:spTree>
    <p:extLst>
      <p:ext uri="{BB962C8B-B14F-4D97-AF65-F5344CB8AC3E}">
        <p14:creationId xmlns:p14="http://schemas.microsoft.com/office/powerpoint/2010/main" val="411920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33F704-FAAB-46D5-8C6C-F87D06879AB3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69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33F704-FAAB-46D5-8C6C-F87D06879AB3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920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33F704-FAAB-46D5-8C6C-F87D06879AB3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456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33F704-FAAB-46D5-8C6C-F87D06879AB3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677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4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8</Words>
  <Application>Microsoft Office PowerPoint</Application>
  <PresentationFormat>Широкоэкранный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Tahoma</vt:lpstr>
      <vt:lpstr>Calibri</vt:lpstr>
      <vt:lpstr>Unbounded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Гарянин Г.А.</dc:creator>
  <cp:lastModifiedBy>Гарянин Глеб А.</cp:lastModifiedBy>
  <cp:revision>20</cp:revision>
  <dcterms:created xsi:type="dcterms:W3CDTF">2025-09-01T06:44:26Z</dcterms:created>
  <dcterms:modified xsi:type="dcterms:W3CDTF">2026-09-12T08:05:36Z</dcterms:modified>
</cp:coreProperties>
</file>