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3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250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microsoft.com/office/2007/relationships/hdphoto" Target="../media/hdphoto2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gradFill>
          <a:gsLst>
            <a:gs pos="0">
              <a:srgbClr val="058F99"/>
            </a:gs>
            <a:gs pos="100000">
              <a:srgbClr val="62C2D0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83A752E-61DE-4339-B1C7-619ED56676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5190599" y="2352062"/>
            <a:ext cx="1667401" cy="333480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BBA7F07-8E38-4522-A322-2635C11417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3784" b="28957"/>
          <a:stretch/>
        </p:blipFill>
        <p:spPr>
          <a:xfrm>
            <a:off x="0" y="6467073"/>
            <a:ext cx="3209303" cy="3438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4350" y="2564272"/>
            <a:ext cx="4248150" cy="994474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4350" y="3701732"/>
            <a:ext cx="5829300" cy="5800613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dirty="0"/>
              <a:t>Текст</a:t>
            </a:r>
            <a:endParaRPr lang="en-US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67A4469-4464-41FB-B155-81A7F152844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9069" y="1109602"/>
            <a:ext cx="3726212" cy="12777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54E9BB-797C-4DF7-B617-AAA135AB797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328" y="555902"/>
            <a:ext cx="1145342" cy="2971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5D9D6C2-D0CB-4614-AD2F-FF4458451CC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545" y="546633"/>
            <a:ext cx="1259627" cy="31564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D1FD229-FFC5-459F-92BB-CA8D09C0779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66" y="547337"/>
            <a:ext cx="719649" cy="31424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9EA3103-F065-4F11-B019-AAE9D846386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55" y="541033"/>
            <a:ext cx="1307395" cy="32684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F18C93-2F51-412E-B1B1-0EA827869A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t="50000"/>
          <a:stretch/>
        </p:blipFill>
        <p:spPr>
          <a:xfrm>
            <a:off x="2840672" y="0"/>
            <a:ext cx="1481456" cy="7407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48934E-3423-4991-8A63-12A7DD09D88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745" y="995999"/>
            <a:ext cx="2559584" cy="260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60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565FA-9D11-43CC-BCF7-733A2457534E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D7411-F56A-4D5C-8727-5D96303B2B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378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14350" y="2564272"/>
            <a:ext cx="3895809" cy="99447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14350" y="3701732"/>
            <a:ext cx="5829300" cy="5800613"/>
          </a:xfrm>
          <a:prstGeom prst="roundRect">
            <a:avLst>
              <a:gd name="adj" fmla="val 5088"/>
            </a:avLst>
          </a:prstGeom>
        </p:spPr>
        <p:txBody>
          <a:bodyPr/>
          <a:lstStyle/>
          <a:p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659001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7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1</Words>
  <Application>Microsoft Office PowerPoint</Application>
  <PresentationFormat>Лист A4 (210x297 мм)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Tahoma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Гарянин Г.А.</dc:creator>
  <cp:lastModifiedBy>Гарянин Глеб А.</cp:lastModifiedBy>
  <cp:revision>9</cp:revision>
  <dcterms:created xsi:type="dcterms:W3CDTF">2025-09-01T17:58:43Z</dcterms:created>
  <dcterms:modified xsi:type="dcterms:W3CDTF">2026-09-12T07:15:28Z</dcterms:modified>
</cp:coreProperties>
</file>